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76" r:id="rId2"/>
    <p:sldId id="275" r:id="rId3"/>
    <p:sldId id="273" r:id="rId4"/>
    <p:sldId id="274" r:id="rId5"/>
    <p:sldId id="277" r:id="rId6"/>
    <p:sldId id="278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7237"/>
              </p:ext>
            </p:extLst>
          </p:nvPr>
        </p:nvGraphicFramePr>
        <p:xfrm>
          <a:off x="522515" y="873831"/>
          <a:ext cx="7881256" cy="47519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Guillermo Alejandro David Pérez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23-26- Y 29-30-XI-2021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Antonio Saucedo Flores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Alonso de Santiago Flores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01,03,05,08,12 y 16-19-XI-2021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Pedro López Medina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01,03,05,08 y 12 y 16-19-XI-2021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Enrique González Muñiz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Nallely Georgina García Méndez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Graciela Sánchez Martínez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Patricia Ibarra Díaz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03-05-XI-2021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Miriam Ayde Saucedo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Héctor Miguel Cantú Piña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52012"/>
              </p:ext>
            </p:extLst>
          </p:nvPr>
        </p:nvGraphicFramePr>
        <p:xfrm>
          <a:off x="522515" y="873831"/>
          <a:ext cx="7881256" cy="47903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Fátima Deyanira Romo Neira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04-05-XI-2021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11-12-XI-2021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Liliana Elizabeth González Mancera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Departamento de Egresos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Financieros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10-12-XI-2021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Cesar Tranquilino Hernández Rivas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Materiales de la Oficialía Mayor del Poder Judicial del Estado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08-12-XI-2021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Beatriz Mendoza Campuzano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1° Familiar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16-22-XI-21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Carlos Carranza Leija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1°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Estela Chapa Barrios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 Sala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 los Ángeles Ibarra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J.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22-X-21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78906"/>
              </p:ext>
            </p:extLst>
          </p:nvPr>
        </p:nvGraphicFramePr>
        <p:xfrm>
          <a:off x="522515" y="873831"/>
          <a:ext cx="7881256" cy="44273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 los Ángeles Ibarra Rodríguez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J.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Néstor Urrea Barrientos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08-12-XI-21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Adame Llanas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Defensoría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Defensoría, Delegación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01-08-XI-21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Silvano Malacara Hernández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08-22-XI-21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Licencia por paternidad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Cindy Verónica Rubio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UCEP, Región Norte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Márquez Reséndiz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UCEP, Región Centro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Yaneth Alejandra Hernández Fuentes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Homero Alvarado Salas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Humberto Quintanilla Morales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Olivia Guadalupe González Herrera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Mónica Rodríguez Zorrilla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12,19 y 26-XI, 10 y 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83908"/>
              </p:ext>
            </p:extLst>
          </p:nvPr>
        </p:nvGraphicFramePr>
        <p:xfrm>
          <a:off x="624115" y="802711"/>
          <a:ext cx="7881256" cy="51047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Kenia Palomo Blanco Quintero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J° Penal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Olivia Guadalupe González Herrera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Jovita Azucena Hernández Rico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2° Familiar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03-XI-21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Jaquez Silos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4°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04-10-XI-2021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Liliana Carolina Rodríguez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11-12-XI-2021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María Silva Garza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4°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01-08-XI-2021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Modesto Corpus González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23,26 y 29-XI-2021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Martínez Jiménez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Ofelia Medina Esparza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San Pedro de las Colonias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Ramírez Rojas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Narda Esmeralda Salazar Ramírez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Javier Hernández Gamboa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80560"/>
              </p:ext>
            </p:extLst>
          </p:nvPr>
        </p:nvGraphicFramePr>
        <p:xfrm>
          <a:off x="522515" y="873831"/>
          <a:ext cx="7881256" cy="48230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Cynthia Elizabeth Velázquez Aguilar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Genoveva Rodríguez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24-30-XI-2021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Rocío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Mariangel Campo Juárez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Común de Partes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 y 29-XI-2021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Karen Anahí Luna Maldonado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Josefina Martínez Vielma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Juanita Graciela de la Rosa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16-22-XI-2021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</a:t>
                      </a:r>
                      <a:r>
                        <a:rPr lang="es-MX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Esmeralda Nakasima Villafuerte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60540"/>
              </p:ext>
            </p:extLst>
          </p:nvPr>
        </p:nvGraphicFramePr>
        <p:xfrm>
          <a:off x="522515" y="873831"/>
          <a:ext cx="7881256" cy="43387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Sergio Blanco Dorado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30-XI-02-XII-2021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Carmen Balderas Adán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Tercero Civil de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29-XI-02-XII-2021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Ramiro Recio Ugalde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Tercero Familiar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Gerardo Humberto Orzua Segura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Yamile Itzel Silva del Bosque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29-XI Y 07-10-XII-2021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Meliza Hidalgo Meza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Verónica Castro Cabello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Julissa Barrón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0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1240</Words>
  <Application>Microsoft Office PowerPoint</Application>
  <PresentationFormat>Presentación en pantalla (4:3)</PresentationFormat>
  <Paragraphs>401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104</cp:revision>
  <dcterms:created xsi:type="dcterms:W3CDTF">2017-02-28T19:33:47Z</dcterms:created>
  <dcterms:modified xsi:type="dcterms:W3CDTF">2022-01-03T21:58:22Z</dcterms:modified>
</cp:coreProperties>
</file>